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8d5167c54724bc9" /><Relationship Type="http://schemas.openxmlformats.org/officeDocument/2006/relationships/extended-properties" Target="/docProps/app.xml" Id="Rf5dfe1665194480b" /><Relationship Type="http://schemas.openxmlformats.org/officeDocument/2006/relationships/officeDocument" Target="/ppt/presentation.xml" Id="R594596e81cdf4f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297085b8fc499d"/>
  </p:sldMasterIdLst>
  <p:notesMasterIdLst>
    <p:notesMasterId xmlns:r="http://schemas.openxmlformats.org/officeDocument/2006/relationships" r:id="Rdec69c0d70c7421d"/>
  </p:notesMasterIdLst>
  <p:sldIdLst>
    <p:sldId xmlns:r="http://schemas.openxmlformats.org/officeDocument/2006/relationships" id="256" r:id="R3b2814d8c8a24ebf"/>
  </p:sldIdLst>
  <p:sldSz cx="21383625" cy="302752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e409b888a5e4c01" /><Relationship Type="http://schemas.openxmlformats.org/officeDocument/2006/relationships/slideMaster" Target="/ppt/slideMasters/slideMaster1.xml" Id="R0f297085b8fc499d" /><Relationship Type="http://schemas.openxmlformats.org/officeDocument/2006/relationships/notesMaster" Target="/ppt/notesMasters/notesMaster1.xml" Id="Rdec69c0d70c7421d" /><Relationship Type="http://schemas.openxmlformats.org/officeDocument/2006/relationships/presProps" Target="/ppt/presProps.xml" Id="R66f51c79b15646cb" /><Relationship Type="http://schemas.openxmlformats.org/officeDocument/2006/relationships/tableStyles" Target="/ppt/tableStyles.xml" Id="R055cd18ecd6d4d97" /><Relationship Type="http://schemas.openxmlformats.org/officeDocument/2006/relationships/slide" Target="/ppt/slides/slide1.xml" Id="R3b2814d8c8a24eb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44b819580554b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218a4059f2f45e2" /><Relationship Type="http://schemas.openxmlformats.org/officeDocument/2006/relationships/notesMaster" Target="/ppt/notesMasters/notesMaster1.xml" Id="Rf1452d3e79004b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Editable A1 portrait innovation poster template. Content headings and guidance adapted from the user-provided I-PICTL2025 Poster Template A1.pptx. Event details and logo artwork sourced from the supplied image(8).png. User requested ISPARK; source artwork says SPARK 2026. Replace all bracketed prompts before submission. Sub-themes: Technology, Digital &amp; AI Innovation; Sustainability &amp; Green Innovation; Health, Wellness &amp; Quality of Life; Agro, Food &amp; Rural Innovation; Language, Social &amp; Education Innovation; Entrepreneurship &amp; Business; Tourism &amp; Hospitality; Art, Heritage and Design. Categories: A School Student (Primary &amp; Secondary); B Student (IPT / Polytechnic / TVET); C Academia (Lecturers / Researchers / Postgraduates); D Industry (SME / Startup / Corporate); E Community (Community innovators / Social entrepreneurs). Maximum 5 participants per group. Poster dimensions retained from supplied A1 template.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8093a4b3b745c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8e2c9559ad4b39" /><Relationship Type="http://schemas.openxmlformats.org/officeDocument/2006/relationships/slideLayout" Target="/ppt/slideLayouts/slideLayout1.xml" Id="R835be3c539ba4cd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5be3c539ba4cd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e2d1aea39742ba" /><Relationship Type="http://schemas.openxmlformats.org/officeDocument/2006/relationships/image" Target="/ppt/media/image.png" Id="R6eb13ca41e254413" /><Relationship Type="http://schemas.openxmlformats.org/officeDocument/2006/relationships/notesSlide" Target="/ppt/notesSlides/notesSlide1.xml" Id="Rc9c3fba734f7409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b13ca41e254413"/>
          <a:srcRect xmlns:a="http://schemas.openxmlformats.org/drawingml/2006/main" l="18800" t="0" r="20000" b="93500"/>
          <a:stretch xmlns:a="http://schemas.openxmlformats.org/drawingml/2006/main"/>
        </p:blipFill>
        <p:spPr>
          <a:xfrm xmlns:a="http://schemas.openxmlformats.org/drawingml/2006/main">
            <a:off x="723900" y="400050"/>
            <a:ext cx="11049000" cy="19526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B4F57-801E-46CC-9995-C490D0B1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0" y="666750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[YOUR INSTITUTION LOGO]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757BD0-63E9-4DAE-B3A5-96576689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76500"/>
            <a:ext cx="19526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850" b="1">
                <a:solidFill>
                  <a:srgbClr val="062D7B"/>
                </a:solidFill>
                <a:latin typeface="Arial"/>
                <a:ea typeface="Arial"/>
                <a:cs typeface="Arial"/>
              </a:defRPr>
            </a:pPr>
            <a:r>
              <a:rPr sz="8850" b="1">
                <a:solidFill>
                  <a:srgbClr val="062D7B"/>
                </a:solidFill>
                <a:latin typeface="Arial"/>
                <a:ea typeface="Arial"/>
                <a:cs typeface="Arial"/>
              </a:rPr>
              <a:t>ISPARK 2026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E7B00-647E-435A-8577-C8C8456AD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57625"/>
            <a:ext cx="19812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600" b="1">
                <a:solidFill>
                  <a:srgbClr val="0752A0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0752A0"/>
                </a:solidFill>
                <a:latin typeface="Arial"/>
                <a:ea typeface="Arial"/>
                <a:cs typeface="Arial"/>
              </a:rPr>
              <a:t>International Innovation and Commercialisation Challenge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B81561-D3CB-483F-A3B8-C1E876978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91050"/>
            <a:ext cx="19812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25394D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25394D"/>
                </a:solidFill>
                <a:latin typeface="Arial"/>
                <a:ea typeface="Arial"/>
                <a:cs typeface="Arial"/>
              </a:rPr>
              <a:t>27–28 October 2026    •    Kota Bharu, Kelantan    •    Hybrid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F25602-2D4A-432C-B08D-56331866C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72125"/>
            <a:ext cx="1990725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2D7B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6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2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YOUR PROJECT TITLE HERE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0521A1-3956-42BB-84AF-1BC316CB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7334250"/>
            <a:ext cx="19812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539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5394D"/>
                </a:solidFill>
                <a:latin typeface="Arial"/>
                <a:ea typeface="Arial"/>
                <a:cs typeface="Arial"/>
              </a:rPr>
              <a:t>Sub-theme: [Insert selected sub-theme]     Category: [A / B / C / D / E]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26E9B9-3996-4597-8773-969DC82CB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8020050"/>
            <a:ext cx="198120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2539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25394D"/>
                </a:solidFill>
                <a:latin typeface="Arial"/>
                <a:ea typeface="Arial"/>
                <a:cs typeface="Arial"/>
              </a:rPr>
              <a:t>Project ID: [Insert ID]     Institution / organisation: [Insert name]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54F043-F0DD-40A5-B6C2-2C78D22B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9296400"/>
            <a:ext cx="9334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752A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752A0"/>
                </a:solidFill>
                <a:latin typeface="Arial"/>
                <a:ea typeface="Arial"/>
                <a:cs typeface="Arial"/>
              </a:rPr>
              <a:t>ABSTRACT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51FFAC-E191-4091-9BF5-0B6B032B2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0163175"/>
            <a:ext cx="9334500" cy="3038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[Briefly describe the problem, your innovation, the approach and the main results. Keep the overview clear and concise.]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A49EAB-E964-4BF7-90AC-5B8461989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9296400"/>
            <a:ext cx="9334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752A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752A0"/>
                </a:solidFill>
                <a:latin typeface="Arial"/>
                <a:ea typeface="Arial"/>
                <a:cs typeface="Arial"/>
              </a:rPr>
              <a:t>VALUE ADDED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078662-1861-41CE-8E94-77222888A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10163175"/>
            <a:ext cx="9334500" cy="2752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[Explain what is new and how your innovation improves on existing solutions. Highlight its distinctive features and advantages.]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D7DDFF-5CF0-44E7-9682-EB55578BB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13354050"/>
            <a:ext cx="9334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752A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752A0"/>
                </a:solidFill>
                <a:latin typeface="Arial"/>
                <a:ea typeface="Arial"/>
                <a:cs typeface="Arial"/>
              </a:rPr>
              <a:t>USEFULNESS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C7D142-C570-466E-B876-BDDCA9411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14220825"/>
            <a:ext cx="9334500" cy="2847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[Identify the problem, target users and practical application. Explain how people or organisations will use the innovation.]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305034-AA70-4A29-A00F-23D1D3FEA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7526000"/>
            <a:ext cx="9334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752A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752A0"/>
                </a:solidFill>
                <a:latin typeface="Arial"/>
                <a:ea typeface="Arial"/>
                <a:cs typeface="Arial"/>
              </a:rPr>
              <a:t>OBJECTIVES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7BD57A-DE4B-4D01-85FA-D097E256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392775"/>
            <a:ext cx="9334500" cy="427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[State the main purpose of the innovation.]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1. [Specific objective]</a:t>
            </a:r>
          </a:p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2. [Specific objective]</a:t>
            </a:r>
          </a:p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3. [Specific objective, if applicable]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00F161-C534-4614-B750-0274C7260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3430250"/>
            <a:ext cx="93345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C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607C98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607C98"/>
                </a:solidFill>
                <a:latin typeface="Arial"/>
                <a:ea typeface="Arial"/>
                <a:cs typeface="Arial"/>
              </a:rPr>
              <a:t>[INSERT PRODUCT PHOTO, SCREENSHOT</a:t>
            </a:r>
          </a:p>
          <a:p xmlns:a="http://schemas.openxmlformats.org/drawingml/2006/main">
            <a:pPr>
              <a:defRPr sz="2625" b="0">
                <a:solidFill>
                  <a:srgbClr val="607C98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607C98"/>
                </a:solidFill>
                <a:latin typeface="Arial"/>
                <a:ea typeface="Arial"/>
                <a:cs typeface="Arial"/>
              </a:rPr>
              <a:t>OR DIAGRAM]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625" b="0">
                <a:solidFill>
                  <a:srgbClr val="607C98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607C98"/>
                </a:solidFill>
                <a:latin typeface="Arial"/>
                <a:ea typeface="Arial"/>
                <a:cs typeface="Arial"/>
              </a:rPr>
              <a:t>[Add a short caption]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0DBF9C-1984-4EF0-96DE-A9465A1D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17526000"/>
            <a:ext cx="9334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752A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752A0"/>
                </a:solidFill>
                <a:latin typeface="Arial"/>
                <a:ea typeface="Arial"/>
                <a:cs typeface="Arial"/>
              </a:rPr>
              <a:t>IMPACT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352BC1-18BB-4620-9B86-AE0E5642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18392775"/>
            <a:ext cx="9334500" cy="3514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[Present evidence of outcomes, benefits or improvements. Include measurable results where available. Clearly distinguish achieved results from expected impact.]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6EB3D0-EBEC-464B-9137-A47D24183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2383750"/>
            <a:ext cx="9334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752A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752A0"/>
                </a:solidFill>
                <a:latin typeface="Arial"/>
                <a:ea typeface="Arial"/>
                <a:cs typeface="Arial"/>
              </a:rPr>
              <a:t>RECOGNITION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7B88E4-DB05-4287-B5E8-630F977F7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3250525"/>
            <a:ext cx="9334500" cy="2276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[List relevant awards, intellectual property, certifications or other recognition. Omit this section if not applicable.]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74F0B4-4C14-41E3-B28A-15EB98174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955250"/>
            <a:ext cx="9334500" cy="2552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C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607C98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607C98"/>
                </a:solidFill>
                <a:latin typeface="Arial"/>
                <a:ea typeface="Arial"/>
                <a:cs typeface="Arial"/>
              </a:rPr>
              <a:t>[INSERT SUPPORTING VISUAL OR KEY RESULT]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607C98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607C98"/>
                </a:solidFill>
                <a:latin typeface="Arial"/>
                <a:ea typeface="Arial"/>
                <a:cs typeface="Arial"/>
              </a:rPr>
              <a:t>[Add a short caption or evidence]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83FF70-8C57-41E4-A760-280BEE4B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0"/>
            <a:ext cx="9334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752A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752A0"/>
                </a:solidFill>
                <a:latin typeface="Arial"/>
                <a:ea typeface="Arial"/>
                <a:cs typeface="Arial"/>
              </a:rPr>
              <a:t>AUTHORS AND AFFILIATIONS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50E8830-C171-49B4-B823-33030DE0E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060525"/>
            <a:ext cx="9334500" cy="1800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[Lead author and team members, maximum 5 participants]</a:t>
            </a:r>
          </a:p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[Affiliation(s)]</a:t>
            </a:r>
          </a:p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[Corresponding author’s email]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DD2346E-B245-468E-99DF-BFF70490B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6193750"/>
            <a:ext cx="93345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0752A0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0752A0"/>
                </a:solidFill>
                <a:latin typeface="Arial"/>
                <a:ea typeface="Arial"/>
                <a:cs typeface="Arial"/>
              </a:rPr>
              <a:t>ACKNOWLEDGEMENT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408AF9-BE81-4933-9690-C945F6A24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0" y="27060525"/>
            <a:ext cx="9334500" cy="1800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526779"/>
                </a:solidFill>
                <a:latin typeface="Arial"/>
                <a:ea typeface="Arial"/>
                <a:cs typeface="Arial"/>
              </a:defRPr>
            </a:pPr>
            <a:r>
              <a:rPr sz="2775" b="0">
                <a:solidFill>
                  <a:srgbClr val="526779"/>
                </a:solidFill>
                <a:latin typeface="Arial"/>
                <a:ea typeface="Arial"/>
                <a:cs typeface="Arial"/>
              </a:rPr>
              <a:t>[Acknowledge contributors, partners and funding sources, if applicable.]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81F54E-F191-45DE-B39E-9EAEA6E9A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432250"/>
            <a:ext cx="19812000" cy="523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2D7B"/>
          </a:solidFill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ICERI × GERIC, Universiti Malaysia Kelantan</a:t>
            </a:r>
          </a:p>
        </p:txBody>
      </p:sp>
    </p:spTree>
    <p:extLst>
      <p:ext uri="{BB962C8B-B14F-4D97-AF65-F5344CB8AC3E}">
        <p14:creationId xmlns:p14="http://schemas.microsoft.com/office/powerpoint/2010/main" val="167575256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2026-09-27T05:22:23.8940000Z</dcterms:created>
  <dcterms:modified xsi:type="dcterms:W3CDTF">2026-09-27T05:22:23.8940000Z</dcterms:modified>
</coreProperties>
</file>